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754E06B-A9F2-0C8B-79E5-8076E1188FF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405921"/>
            <a:ext cx="2966120" cy="50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40431"/>
              </p:ext>
            </p:extLst>
          </p:nvPr>
        </p:nvGraphicFramePr>
        <p:xfrm>
          <a:off x="950701" y="1268760"/>
          <a:ext cx="10290598" cy="502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1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270"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Companies, etc.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Advisor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Yes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No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Stock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Yes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No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Patent royalties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Yes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No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Honoraria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Yes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No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Writing fees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Yes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No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Research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Yes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No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Other remuneration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Yes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No</a:t>
                      </a:r>
                      <a:endParaRPr kumimoji="1" lang="ja-JP" altLang="en-US" sz="16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50701" y="692696"/>
            <a:ext cx="3396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COI Disclosure of Presenter(s)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5006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user03</cp:lastModifiedBy>
  <cp:revision>12</cp:revision>
  <cp:lastPrinted>2024-02-26T03:07:52Z</cp:lastPrinted>
  <dcterms:created xsi:type="dcterms:W3CDTF">2016-07-11T06:39:29Z</dcterms:created>
  <dcterms:modified xsi:type="dcterms:W3CDTF">2024-02-26T03:29:12Z</dcterms:modified>
</cp:coreProperties>
</file>