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2" y="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D402F-AF59-48B8-9E60-F10850C63BFB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4B748-672B-4AE4-B999-672EAFA0D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1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5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40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5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31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29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3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01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65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60A6-80C1-40F9-8230-97604D7691D2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754E06B-A9F2-0C8B-79E5-8076E1188F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405921"/>
            <a:ext cx="2966120" cy="50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928090"/>
              </p:ext>
            </p:extLst>
          </p:nvPr>
        </p:nvGraphicFramePr>
        <p:xfrm>
          <a:off x="950701" y="1268760"/>
          <a:ext cx="10290598" cy="502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1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270"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該当状況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企業名等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企業の役員・顧問職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株式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特許使用料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講演料等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原稿料等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研究費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その他の報酬</a:t>
                      </a: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あり ・ なし</a:t>
                      </a:r>
                    </a:p>
                  </a:txBody>
                  <a:tcPr marL="96705" marR="96705" marT="48352" marB="48352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950701" y="69269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/>
              <a:t>筆頭演者の利益相反状態の開示</a:t>
            </a:r>
          </a:p>
        </p:txBody>
      </p:sp>
    </p:spTree>
    <p:extLst>
      <p:ext uri="{BB962C8B-B14F-4D97-AF65-F5344CB8AC3E}">
        <p14:creationId xmlns:p14="http://schemas.microsoft.com/office/powerpoint/2010/main" val="375006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49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jascc</dc:creator>
  <cp:lastModifiedBy>日本医学教育学会 第56回</cp:lastModifiedBy>
  <cp:revision>11</cp:revision>
  <dcterms:created xsi:type="dcterms:W3CDTF">2016-07-11T06:39:29Z</dcterms:created>
  <dcterms:modified xsi:type="dcterms:W3CDTF">2023-09-21T04:39:24Z</dcterms:modified>
</cp:coreProperties>
</file>