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402F-AF59-48B8-9E60-F10850C63BFB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4B748-672B-4AE4-B999-672EAFA0D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1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1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6045A9F-93A4-30AE-C768-E814789EC4F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399" y="288446"/>
            <a:ext cx="3253201" cy="55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2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D8B535-B2FA-EF40-C81F-1B18BBC7FF50}"/>
              </a:ext>
            </a:extLst>
          </p:cNvPr>
          <p:cNvSpPr txBox="1"/>
          <p:nvPr/>
        </p:nvSpPr>
        <p:spPr>
          <a:xfrm>
            <a:off x="0" y="2060848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/>
              <a:t>The presenter(s) have no conflicts of interest to be declared concerning </a:t>
            </a:r>
          </a:p>
          <a:p>
            <a:pPr algn="ctr"/>
            <a:r>
              <a:rPr kumimoji="1" lang="en-US" altLang="ja-JP" sz="5400" dirty="0"/>
              <a:t>the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375006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jascc</dc:creator>
  <cp:lastModifiedBy>user03</cp:lastModifiedBy>
  <cp:revision>16</cp:revision>
  <cp:lastPrinted>2024-02-26T03:08:16Z</cp:lastPrinted>
  <dcterms:created xsi:type="dcterms:W3CDTF">2016-07-11T06:39:29Z</dcterms:created>
  <dcterms:modified xsi:type="dcterms:W3CDTF">2024-02-26T04:26:02Z</dcterms:modified>
</cp:coreProperties>
</file>