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778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8D402F-AF59-48B8-9E60-F10850C63BFB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24B748-672B-4AE4-B999-672EAFA0DE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5152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60A6-80C1-40F9-8230-97604D7691D2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4519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60A6-80C1-40F9-8230-97604D7691D2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8401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60A6-80C1-40F9-8230-97604D7691D2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958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60A6-80C1-40F9-8230-97604D7691D2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1315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60A6-80C1-40F9-8230-97604D7691D2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5293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60A6-80C1-40F9-8230-97604D7691D2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5537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60A6-80C1-40F9-8230-97604D7691D2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4014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60A6-80C1-40F9-8230-97604D7691D2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2574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60A6-80C1-40F9-8230-97604D7691D2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1044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60A6-80C1-40F9-8230-97604D7691D2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100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60A6-80C1-40F9-8230-97604D7691D2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6654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E60A6-80C1-40F9-8230-97604D7691D2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16045A9F-93A4-30AE-C768-E814789EC4F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399" y="288446"/>
            <a:ext cx="3253201" cy="557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620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DD8B535-B2FA-EF40-C81F-1B18BBC7FF50}"/>
              </a:ext>
            </a:extLst>
          </p:cNvPr>
          <p:cNvSpPr txBox="1"/>
          <p:nvPr/>
        </p:nvSpPr>
        <p:spPr>
          <a:xfrm>
            <a:off x="0" y="2060848"/>
            <a:ext cx="12192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5400" dirty="0"/>
              <a:t>The presenter(s) have no conflicts of interest to be declared concerning </a:t>
            </a:r>
          </a:p>
          <a:p>
            <a:pPr algn="ctr"/>
            <a:r>
              <a:rPr kumimoji="1" lang="en-US" altLang="ja-JP" sz="5400" dirty="0"/>
              <a:t>the presentation. </a:t>
            </a:r>
          </a:p>
        </p:txBody>
      </p:sp>
    </p:spTree>
    <p:extLst>
      <p:ext uri="{BB962C8B-B14F-4D97-AF65-F5344CB8AC3E}">
        <p14:creationId xmlns:p14="http://schemas.microsoft.com/office/powerpoint/2010/main" val="37500611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17</Words>
  <Application>Microsoft Office PowerPoint</Application>
  <PresentationFormat>ワイド画面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jascc</dc:creator>
  <cp:lastModifiedBy>user03</cp:lastModifiedBy>
  <cp:revision>16</cp:revision>
  <cp:lastPrinted>2024-02-26T03:08:16Z</cp:lastPrinted>
  <dcterms:created xsi:type="dcterms:W3CDTF">2016-07-11T06:39:29Z</dcterms:created>
  <dcterms:modified xsi:type="dcterms:W3CDTF">2024-02-26T04:26:02Z</dcterms:modified>
</cp:coreProperties>
</file>