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2" y="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D402F-AF59-48B8-9E60-F10850C63BFB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4B748-672B-4AE4-B999-672EAFA0D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1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5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40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5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31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29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3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01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65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6045A9F-93A4-30AE-C768-E814789EC4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399" y="288446"/>
            <a:ext cx="3253201" cy="55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950701" y="69269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/>
              <a:t>筆頭演者の利益相反状態の開示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D8B535-B2FA-EF40-C81F-1B18BBC7FF50}"/>
              </a:ext>
            </a:extLst>
          </p:cNvPr>
          <p:cNvSpPr txBox="1"/>
          <p:nvPr/>
        </p:nvSpPr>
        <p:spPr>
          <a:xfrm>
            <a:off x="2309664" y="3044279"/>
            <a:ext cx="7572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dirty="0"/>
              <a:t>すべての項目に該当なし</a:t>
            </a:r>
          </a:p>
        </p:txBody>
      </p:sp>
    </p:spTree>
    <p:extLst>
      <p:ext uri="{BB962C8B-B14F-4D97-AF65-F5344CB8AC3E}">
        <p14:creationId xmlns:p14="http://schemas.microsoft.com/office/powerpoint/2010/main" val="375006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jascc</dc:creator>
  <cp:lastModifiedBy>日本医学教育学会 第56回</cp:lastModifiedBy>
  <cp:revision>13</cp:revision>
  <dcterms:created xsi:type="dcterms:W3CDTF">2016-07-11T06:39:29Z</dcterms:created>
  <dcterms:modified xsi:type="dcterms:W3CDTF">2023-09-21T04:38:26Z</dcterms:modified>
</cp:coreProperties>
</file>